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2603-D269-4107-A35C-E4DEEC8CCD72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974F-FB90-43AE-89D5-31C327147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30C72-4FB3-4D79-8859-104B47EA30F6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A0B2-C4B0-4527-9223-1D97F9C9F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4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41DA-41E3-4E91-A9AF-CE69A74591D0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9F48-7D60-400A-BA2D-6C074006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1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B73A-3E98-462C-B762-8ACB248DEE6F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6CD0-606D-4DD7-B317-9510B678F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1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3A93-5CB0-42EB-9CC7-556E9E3A18E4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935C-34AF-471E-BA7E-42F9568D0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5D13-CA99-4338-9AED-57597CB26DA2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78156-25EA-4611-A51A-B5B2B87B8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0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ABE8-DD99-4F12-8E7A-600CBEE25D61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2454B-AC20-47CC-9558-41CBCA034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9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3261-E2C0-4AB3-9645-6D99048DDEB4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442DD-EC24-418C-87B0-E90CEBBEE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6C38C-9289-4DBC-B098-B40EC542F6FC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49E9-555F-4A0B-B7B0-4BF419108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4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2A1E-683E-4CC5-BE99-AAE15FC3C40E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0839-D2B8-4031-9A69-CA875C193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89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7546-4A5D-483D-8363-DDB970341A44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C9B8-9A05-4A55-8387-1E5972207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6E489D-CA97-4DD0-A1D3-9A0B0206580F}" type="datetimeFigureOut">
              <a:rPr lang="ru-RU"/>
              <a:pPr>
                <a:defRPr/>
              </a:pPr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9F88D7-0A23-4737-8244-ACE434F4E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56663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475"/>
            <a:ext cx="7772400" cy="18732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Безопасность школьников в период летних каникул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027" name="Picture 3" descr="C:\Users\OLDI\Desktop\s87088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32656"/>
            <a:ext cx="2520280" cy="252028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8" name="Picture 4" descr="C:\Users\OLDI\Desktop\p49_kanikulyi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933056"/>
            <a:ext cx="3528392" cy="247153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поведения в лесу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Перед выходом в лес предупредите родных, куда идете.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	 Если едете в лес на машине, подумайте, хватит ли бензина, чтобы проехать туда и обратно.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	  Не в сумке, а в кармане всегда имейте нож, спички в сухой коробочке и часы - они помогут и не паниковать, и ориентироваться, как по компасу.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	 Одевайтесь ярко - в камуфляже вас могут не найти и с трех метров, предпочтительнее рыжие, красные, желтые, белые куртки, хорошо наклеить светоотражающие полоски или рисунки.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	 Старайтесь не уходить далеко от знакомого маршрута, не «срезайте угол» по незнакомой местности, особенно по болоту.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	 Если потерялся ваш родственник, сразу же вызывайте спасателей. Нередко самостоятельные поиски приводят только к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затаптыванию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следов, по которым можно было отыскать человека.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	  Если вы пытаетесь, например, докричаться или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догудеться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(сигналом автомашины) до потерявшегося, ждите его на одном месте достаточно долго. Иногда найденные люди рассказывают, что шли на сигнал, но, выйдя, обнаруживали, что машина только что уехала, не прождав их и пятнадцати минут. А ведь выбежать из леса быстро довольно затруднительно.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	 Нельзя забывать и о том, что поход в лес - это сильные физические нагрузки, которые непривычны для городских жителей. Если у вас есть еще какие-то хронические заболевания, то они могут обостряться, поэтому без необходимых медикаментов в лес идти нельзя. И, конечно, нужно иметь при себе хотя бы минимальный запас воды, чтобы в случае необходимости можно было запить лекарства. </a:t>
            </a:r>
          </a:p>
        </p:txBody>
      </p:sp>
      <p:pic>
        <p:nvPicPr>
          <p:cNvPr id="10243" name="Picture 3" descr="C:\Users\OLDI\Desktop\deti-0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301208"/>
            <a:ext cx="1946116" cy="129614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856662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поведения детей на железной дороге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	В связи с имеющими место случаями смертельных травм обучающихся на объектах железнодорожного транспорта, а также фактами вандализма и хулиганских действий подростков в отношении объектов железнодорожного транспорта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Переходить через пути нужно только по мосту или специальным настилам.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подлезайте под вагоны! Не перелазьте через автосцепки!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заскакивайте в вагон отходящего поезда.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выходите из вагона до полной остановки поезда.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играйте на платформах и путях!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высовывайтесь из окон на ходу.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Выходите из вагона только со стороны посадочной платформы.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ходите на путях.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На вокзале дети могут находиться только под наблюдением взрослых, маленьких детей нужно держать за руку.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подходите к рельсам ближе, чем на 5 метров.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- Не переходите пути, не убедившись в отсутствии поезда противоположного направления.</a:t>
            </a:r>
          </a:p>
        </p:txBody>
      </p:sp>
      <p:pic>
        <p:nvPicPr>
          <p:cNvPr id="11268" name="Picture 4" descr="C:\Users\OLDI\Desktop\Screen-shot-2011-10-18-at-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140968"/>
            <a:ext cx="2525477" cy="1296144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856662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безопасного поведения с электроприборами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Выключая электроприбор, не вытаскивай вилку из розетки за шнур.</a:t>
            </a:r>
          </a:p>
          <a:p>
            <a:pPr algn="just" eaLnBrk="1" hangingPunct="1"/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касайся мокрыми руками электроприборов, которые находятся под напряжением.</a:t>
            </a:r>
          </a:p>
          <a:p>
            <a:pPr algn="just" eaLnBrk="1" hangingPunct="1"/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пользуйся неисправными электроприборами, розетками.</a:t>
            </a:r>
          </a:p>
          <a:p>
            <a:pPr algn="just" eaLnBrk="1" hangingPunct="1"/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играй спичками и зажигалками: игры с огнем могут привести к пожару.</a:t>
            </a:r>
          </a:p>
          <a:p>
            <a:pPr algn="just" eaLnBrk="1" hangingPunct="1"/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оставляй включенными без присмотра электроприборы и газовые плиты: это тоже может вызвать пожар.</a:t>
            </a:r>
          </a:p>
          <a:p>
            <a:pPr algn="just" eaLnBrk="1" hangingPunct="1"/>
            <a:r>
              <a:rPr lang="ru-RU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Придерживайся правил противопожарной безопасности в турпоходе, на природе.</a:t>
            </a:r>
          </a:p>
        </p:txBody>
      </p:sp>
      <p:pic>
        <p:nvPicPr>
          <p:cNvPr id="12292" name="Picture 4" descr="C:\Users\OLDI\Desktop\cache-prise-safety-1st-img79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04664"/>
            <a:ext cx="1296144" cy="129614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713788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solidFill>
                  <a:srgbClr val="FFFF00"/>
                </a:solidFill>
                <a:latin typeface="Segoe Script" pitchFamily="34" charset="0"/>
              </a:rPr>
              <a:t>Желаем Вам и Вашим детям замечательных каникул!!! </a:t>
            </a:r>
          </a:p>
        </p:txBody>
      </p:sp>
      <p:pic>
        <p:nvPicPr>
          <p:cNvPr id="13316" name="Picture 4" descr="C:\Users\OLDI\Desktop\index1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852936"/>
            <a:ext cx="3888432" cy="2670057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89281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FFFF00"/>
                </a:solidFill>
              </a:rPr>
              <a:t>	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Родители – активные помощники педагогов в формировании у детей дисциплинированного поведения на улице, соблюдения ими правил безопасности. </a:t>
            </a:r>
          </a:p>
        </p:txBody>
      </p:sp>
      <p:pic>
        <p:nvPicPr>
          <p:cNvPr id="2052" name="Picture 4" descr="C:\Users\OLDI\Desktop\x_0c6dcb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45024"/>
            <a:ext cx="3411202" cy="2880320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89281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FFFF00"/>
                </a:solidFill>
              </a:rPr>
              <a:t/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Семь советов о том, что надо</a:t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чего не надо делать во время каникул.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первый - Заранее продумайте, как будут организованы каникулы? Если у вас есть возможность поехать с ребенком в дом отдыха или санаторий - это здорово!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Помните, что продолжительность непрерывного занятия за компьютером для детей в возрасте с 7-12 лет составляет 20 минут, а старше - не более получаса.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второй - Прогулки, игры и спортивные занятия на свежем воздухе - вот лучший отдых после школьных занятий. Пребывание на свежем воздухе как можно дольше от проезжих дорог, транспорта, промышленных предприятий.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третий - постарайтесь сделать все от вас зависящее, чтобы уберечь ребенка.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Помните, что в каникулы увеличивается риск не только уличного, но и бытового травматизма. Поговорите с ребенком об этом.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Семь советов о том, что надо</a:t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чего не надо делать во время каникул.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четвертый - Необходимо соблюдать режим дня, но возможны некоторые отклонения от режима. Чем младше по возрасту ребенок, тем больше времени требуется его мозгу и всему организму, чтобы полностью восстановить работоспособность.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пятый - Чтобы каникулы стали временем восстановления и накопления сил вашего ребенка, необходимо, чтобы в его рационе было достаточно молочных и мясных продуктов, овощей, фруктов.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шестой - Воспользуйтесь каникулами, чтобы проконсультироваться у педиатра, окулиста, стоматолога, ортопеда. Часто болеющему ребенку нелишне будет провести курс лечебных процедур; комплекс упражнений для коррекции осанки.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Совет седьмой - Каникулы - самое подходящее время для экскурсий, посещения музеев. Однако во всем нужна мера. Не забывайте, что посещение детских праздников и зрелищных мероприятий таит в себе и риск инфекционных заболеваний, особенно в период эпидемиологического неблагополучия.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89281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БЕЗОПАСНОГО ПОВЕДЕНИЯ НА ВОДЕ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Обязательно научись плавать.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Никогда без надобности не ходи к воде один.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Никогда не купайся в незнакомом месте.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ныряй, если не знаешь глубины и рельефа дна.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заплывай за ограждения.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подплывай близко к идущим по воде катерам, пароходам.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 время игр в воде будь осторожен и внимателен. Не зови без надобности на помощь криками „Тону!".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купайся „до посинения" — не допускай переох­лаждения организма.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Умей пользоваться простейшими спасательными средствами.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Умей оказывать помощь терпящим бедствие на воде.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5123" name="Picture 3" descr="C:\Users\OLDI\Desktop\0000199_4973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84784"/>
            <a:ext cx="1872208" cy="1245738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8640763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19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основные правила. Запомни их и выполняй!</a:t>
            </a:r>
            <a:endParaRPr lang="ru-RU" sz="19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1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Некоторые правила мы рассмотрим более подробно.</a:t>
            </a:r>
          </a:p>
          <a:p>
            <a:pPr algn="just" eaLnBrk="1" hangingPunct="1"/>
            <a:r>
              <a:rPr lang="ru-RU" sz="1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Правило 8. Здоровые дети школьного возраста могут купаться при температуре воды 4- 20—21 градус. Увеличивать время пребывания в воде следует постепенно: с 3—5 до 10—15 минут.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250" y="3357563"/>
          <a:ext cx="5905500" cy="316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5"/>
                <a:gridCol w="1476375"/>
                <a:gridCol w="1476375"/>
                <a:gridCol w="1476375"/>
              </a:tblGrid>
              <a:tr h="6718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Температура</a:t>
                      </a:r>
                      <a:r>
                        <a:rPr lang="ru-RU" sz="1800" baseline="0" dirty="0" smtClean="0"/>
                        <a:t> воды</a:t>
                      </a:r>
                      <a:endParaRPr lang="ru-RU" sz="1800" dirty="0"/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+20°°</a:t>
                      </a:r>
                      <a:endParaRPr lang="ru-RU" sz="1800" dirty="0"/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+17°</a:t>
                      </a:r>
                      <a:endParaRPr lang="ru-RU" sz="1800" dirty="0"/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+14°</a:t>
                      </a:r>
                      <a:endParaRPr lang="ru-RU" sz="1800" dirty="0"/>
                    </a:p>
                  </a:txBody>
                  <a:tcPr marL="91453" marR="91453" marT="45701" marB="45701"/>
                </a:tc>
              </a:tr>
              <a:tr h="12476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Допустимое время пребывания в воде 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40 мин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15 мин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Купание не разрешается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3" marR="91453" marT="45701" marB="45701"/>
                </a:tc>
              </a:tr>
              <a:tr h="12476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Перерыв между заходами в воду 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1 час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1,5 часа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53" marR="91453" marT="45701" marB="45701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дорожного движения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880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Проходи по тротуару только с правой стороны. Если нет тротуapa, иди по левому краю дороги, навстречу движению транспорта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Дорогу переходи в том месте, где </a:t>
            </a:r>
            <a:r>
              <a:rPr lang="ru-RU" sz="7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указaнa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пешеходная дорожка или  </a:t>
            </a:r>
            <a:r>
              <a:rPr lang="ru-RU" sz="7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ycтановлeн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светофор. Дорогу переходи  на зелёный свет.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Когда переходишь дорогу, смотри сначала налево, потом  направо.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Если нет светофора. Переходи </a:t>
            </a:r>
            <a:r>
              <a:rPr lang="ru-RU" sz="7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доpoгу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на перекрёстке. Пересекать улицу надо прямо, а не наискось.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Не переходи </a:t>
            </a:r>
            <a:r>
              <a:rPr lang="ru-RU" sz="7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доpогу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перед близко идущим транспортом.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На проезжей части игры строго запрещены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Не выезжай на проезжую часть на велосипеде.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60350"/>
            <a:ext cx="8856663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Правила поведения в общественных местах.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1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На улице громко разговаривать, кричать, смеяться неприлично.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Нельзя сорить на улице: грызть семечки, бросать бумажки,  конфетные обёртки, огрызки от яблок.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Во время посещения кинотеатра не надо шуметь, бегать, затевать игры.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Во время просмотра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кинофильмa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непpилично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мешать зрителям, хлопать стульями, свистеть. топать.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При входе в зал и при выходе не надо спешить, толкаться.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Будьте вежливы.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LDI\Desktop\773165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Пpaвилa</a:t>
            </a:r>
            <a:r>
              <a:rPr lang="ru-RU" sz="3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личной безопасности на улице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Если на улице кто-то идёт и бежит за тобой, а до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дoма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далeкo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беги в ближайшее людное место: к магазину, автобусной остановке.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Если незнакомые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взpoслые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пытаются увести тебя силой, сопротивляйся,  кричи, зови  на помощь: "Помогите, меня уводит незнакомый человек'"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Не соглашайся ни 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кaкиe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предложeния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незнaкомых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взрослых.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Никуда не ходи с незнакомыми  и не садись с ними  в машину.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 Никогда не хвастайся тем, что у твоих 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взpocлых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много денег.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Не приглашай домой незнакомых ребят.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7. Не играй с наступлением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темнoты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pic>
        <p:nvPicPr>
          <p:cNvPr id="9220" name="Picture 4" descr="C:\Users\OLDI\Desktop\3b90265b4a24f07d5288955ea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764704"/>
            <a:ext cx="1570484" cy="104698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450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Segoe Script</vt:lpstr>
      <vt:lpstr>Тема Office</vt:lpstr>
      <vt:lpstr>Безопасность школьников в период летних каникул</vt:lpstr>
      <vt:lpstr>Презентация PowerPoint</vt:lpstr>
      <vt:lpstr> Семь советов о том, что надо  и чего не надо делать во время каникул. </vt:lpstr>
      <vt:lpstr>Семь советов о том, что надо  и чего не надо делать во время каникул. </vt:lpstr>
      <vt:lpstr>ПРАВИЛА БЕЗОПАСНОГО ПОВЕДЕНИЯ НА ВОДЕ</vt:lpstr>
      <vt:lpstr>Презентация PowerPoint</vt:lpstr>
      <vt:lpstr>Правила дорожного движения  </vt:lpstr>
      <vt:lpstr>   Правила поведения в общественных местах.  </vt:lpstr>
      <vt:lpstr>Пpaвилa личной безопасности на улице  </vt:lpstr>
      <vt:lpstr>Правила поведения в лесу</vt:lpstr>
      <vt:lpstr>Правила поведения детей на железной дороге</vt:lpstr>
      <vt:lpstr>Правила безопасного поведения с электроприборами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школьников в период летних каникул</dc:title>
  <dc:creator>OLDI</dc:creator>
  <cp:lastModifiedBy>ADMIN</cp:lastModifiedBy>
  <cp:revision>10</cp:revision>
  <dcterms:created xsi:type="dcterms:W3CDTF">2012-05-11T17:22:45Z</dcterms:created>
  <dcterms:modified xsi:type="dcterms:W3CDTF">2014-06-05T11:30:18Z</dcterms:modified>
</cp:coreProperties>
</file>