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61" r:id="rId5"/>
    <p:sldId id="263" r:id="rId6"/>
    <p:sldId id="270" r:id="rId7"/>
    <p:sldId id="262" r:id="rId8"/>
    <p:sldId id="264" r:id="rId9"/>
    <p:sldId id="271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2B01"/>
    <a:srgbClr val="B94900"/>
    <a:srgbClr val="712703"/>
    <a:srgbClr val="92300F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78" d="100"/>
          <a:sy n="78" d="100"/>
        </p:scale>
        <p:origin x="-103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373" y="1308390"/>
            <a:ext cx="7057253" cy="278537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ts val="7000"/>
              </a:lnSpc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рофилактическая неделя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«Разноцветная неделя»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endParaRPr lang="ru-RU" sz="4400" b="1" i="1" dirty="0">
              <a:ln w="19050"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8904" y="3429000"/>
            <a:ext cx="56453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dirty="0" smtClean="0">
                <a:latin typeface="FuturaDemiCTT" pitchFamily="2" charset="0"/>
                <a:ea typeface="Tahoma" panose="020B0604030504040204" pitchFamily="34" charset="0"/>
                <a:cs typeface="Gotham Pro" panose="02000503040000020004" pitchFamily="50" charset="0"/>
              </a:rPr>
              <a:t>МКОУ </a:t>
            </a:r>
            <a:r>
              <a:rPr lang="ru-RU" sz="22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«Костинская СОШ» </a:t>
            </a:r>
          </a:p>
          <a:p>
            <a:pPr algn="ctr">
              <a:lnSpc>
                <a:spcPct val="150000"/>
              </a:lnSpc>
            </a:pPr>
            <a:r>
              <a:rPr lang="ru-RU" sz="22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2020 г:</a:t>
            </a:r>
            <a:endParaRPr lang="ru-RU" sz="22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-39264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0079" y="1198147"/>
            <a:ext cx="8615969" cy="50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4 день Синий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Цель – создание благоприятной психологической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5"/>
                </a:solidFill>
              </a:rPr>
              <a:t>обстановки</a:t>
            </a:r>
            <a:r>
              <a:rPr lang="ru-RU" sz="2000" b="1" dirty="0" smtClean="0">
                <a:solidFill>
                  <a:schemeClr val="accent5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accent5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G:\разноцветная неделя\синий день\IMG_20200916_15531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17949" r="1763" b="18162"/>
          <a:stretch/>
        </p:blipFill>
        <p:spPr bwMode="auto">
          <a:xfrm>
            <a:off x="2789236" y="4551514"/>
            <a:ext cx="3565525" cy="1819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G:\разноцветная неделя\синий день\IMG_20200914_1409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9" y="3306130"/>
            <a:ext cx="2607310" cy="34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1" y="3435910"/>
            <a:ext cx="2532791" cy="338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G:\разноцветная неделя\Ярко-синие переменки\IMG_274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387" y="1876553"/>
            <a:ext cx="3366453" cy="2080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G:\разноцветная неделя\Ярко-синие переменки\IMG_273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257" y="1882911"/>
            <a:ext cx="276098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G:\разноцветная неделя\Ярко-синие переменки\IMG_274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7" y="1808476"/>
            <a:ext cx="2405443" cy="1497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75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-39264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2064" y="731521"/>
            <a:ext cx="805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/>
                </a:solidFill>
              </a:rPr>
              <a:t>Пятый </a:t>
            </a:r>
            <a:r>
              <a:rPr lang="ru-RU" sz="1600" b="1" dirty="0">
                <a:solidFill>
                  <a:schemeClr val="accent6"/>
                </a:solidFill>
              </a:rPr>
              <a:t>день был окрашен в нашей школе зеленым цветом и получил название «Зеленый день». </a:t>
            </a:r>
          </a:p>
          <a:p>
            <a:r>
              <a:rPr lang="ru-RU" sz="1600" b="1" dirty="0">
                <a:solidFill>
                  <a:schemeClr val="accent6"/>
                </a:solidFill>
              </a:rPr>
              <a:t>Цель – коррекция детско-родительских отношений. </a:t>
            </a:r>
          </a:p>
          <a:p>
            <a:r>
              <a:rPr lang="ru-RU" sz="1600" b="1" dirty="0">
                <a:solidFill>
                  <a:schemeClr val="accent6"/>
                </a:solidFill>
              </a:rPr>
              <a:t>Обучающиеся начальных классов рассказывали, за что они любят своих родителей. Родителям на родительских собраниях предложены видеоролики для прослушивания и анализа. </a:t>
            </a:r>
          </a:p>
        </p:txBody>
      </p:sp>
      <p:pic>
        <p:nvPicPr>
          <p:cNvPr id="10" name="Рисунок 9" descr="G:\разноцветная неделя\Зэлоный\IMG-84edca2ae58a22db11dfa04bd5fcbca6-V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18402" b="24027"/>
          <a:stretch/>
        </p:blipFill>
        <p:spPr bwMode="auto">
          <a:xfrm>
            <a:off x="291069" y="2518197"/>
            <a:ext cx="3735705" cy="1743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G:\разноцветная неделя\Зэлоный\IMG-dc98f2428fa399fcab2776d270793444-V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5" t="32475" r="4012" b="18614"/>
          <a:stretch/>
        </p:blipFill>
        <p:spPr bwMode="auto">
          <a:xfrm>
            <a:off x="4996876" y="2626270"/>
            <a:ext cx="3856355" cy="1743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68" y="4019993"/>
            <a:ext cx="3735705" cy="277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565" y="4009257"/>
            <a:ext cx="3756979" cy="278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8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-39264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2064" y="731521"/>
            <a:ext cx="80589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Вывод </a:t>
            </a:r>
            <a:r>
              <a:rPr lang="ru-RU" sz="3600" dirty="0" smtClean="0"/>
              <a:t>: </a:t>
            </a:r>
          </a:p>
          <a:p>
            <a:pPr algn="ctr"/>
            <a:r>
              <a:rPr lang="ru-RU" sz="3600" dirty="0" smtClean="0"/>
              <a:t>Данная </a:t>
            </a:r>
            <a:r>
              <a:rPr lang="ru-RU" sz="3600" dirty="0"/>
              <a:t>Неделя прошла позитивно, интересно, содержательно. В школе творил дух взаимопонимания, сплоченности, интереса друг к </a:t>
            </a:r>
            <a:r>
              <a:rPr lang="ru-RU" sz="3600" dirty="0" smtClean="0"/>
              <a:t>другу! </a:t>
            </a:r>
            <a:endParaRPr lang="ru-RU" sz="3600" dirty="0"/>
          </a:p>
          <a:p>
            <a:pPr algn="ctr"/>
            <a:endParaRPr lang="ru-RU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8496" y="1308390"/>
            <a:ext cx="8497823" cy="55810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ru-RU" sz="2400" dirty="0"/>
              <a:t>В МКОУ «Костинская СОШ» </a:t>
            </a:r>
            <a:r>
              <a:rPr lang="ru-RU" sz="2400" dirty="0" smtClean="0"/>
              <a:t>14.09.2020 </a:t>
            </a:r>
            <a:r>
              <a:rPr lang="ru-RU" sz="2400" dirty="0"/>
              <a:t>– </a:t>
            </a:r>
            <a:r>
              <a:rPr lang="ru-RU" sz="2400" dirty="0" smtClean="0"/>
              <a:t>18.09.2020 г  </a:t>
            </a:r>
            <a:r>
              <a:rPr lang="ru-RU" sz="2400" dirty="0"/>
              <a:t>прошла </a:t>
            </a:r>
            <a:r>
              <a:rPr lang="ru-RU" sz="2400" dirty="0" smtClean="0"/>
              <a:t>профилактическая </a:t>
            </a:r>
            <a:r>
              <a:rPr lang="ru-RU" sz="2400" dirty="0"/>
              <a:t>неделя под названием «Разноцветная неделя». </a:t>
            </a:r>
            <a:endParaRPr lang="ru-RU" sz="2400" dirty="0" smtClean="0"/>
          </a:p>
          <a:p>
            <a:r>
              <a:rPr lang="ru-RU" sz="2400" b="1" dirty="0" smtClean="0"/>
              <a:t>Цель  </a:t>
            </a:r>
            <a:r>
              <a:rPr lang="ru-RU" sz="2400" b="1" dirty="0"/>
              <a:t>недели </a:t>
            </a:r>
            <a:r>
              <a:rPr lang="ru-RU" sz="2400" dirty="0"/>
              <a:t>– снижение рисков </a:t>
            </a:r>
            <a:r>
              <a:rPr lang="ru-RU" sz="2400" dirty="0" err="1"/>
              <a:t>самоповреждающего</a:t>
            </a:r>
            <a:r>
              <a:rPr lang="ru-RU" sz="2400" dirty="0"/>
              <a:t> поведения, в том числе суицидального, среди обучающихся.</a:t>
            </a:r>
          </a:p>
          <a:p>
            <a:r>
              <a:rPr lang="ru-RU" sz="2400" dirty="0"/>
              <a:t> </a:t>
            </a:r>
            <a:r>
              <a:rPr lang="ru-RU" sz="2400" b="1" dirty="0"/>
              <a:t>Задачи: </a:t>
            </a:r>
            <a:r>
              <a:rPr lang="ru-RU" sz="2400" dirty="0"/>
              <a:t>формирование социально активной позиции обучающихся; развитие навыков </a:t>
            </a:r>
            <a:r>
              <a:rPr lang="ru-RU" sz="2400" dirty="0" err="1"/>
              <a:t>саморегуляции</a:t>
            </a:r>
            <a:r>
              <a:rPr lang="ru-RU" sz="2400" dirty="0"/>
              <a:t> эмоционального поведения; знакомство с </a:t>
            </a:r>
            <a:r>
              <a:rPr lang="ru-RU" sz="2400" dirty="0" err="1"/>
              <a:t>просоциальными</a:t>
            </a:r>
            <a:r>
              <a:rPr lang="ru-RU" sz="2400" dirty="0"/>
              <a:t> видами деятельности, их </a:t>
            </a:r>
            <a:r>
              <a:rPr lang="ru-RU" sz="2400" dirty="0" err="1"/>
              <a:t>опробация</a:t>
            </a:r>
            <a:r>
              <a:rPr lang="ru-RU" sz="2400" dirty="0"/>
              <a:t> на собственном опыте; развитие навыков самостоятельного и ответственного выбора.</a:t>
            </a:r>
          </a:p>
          <a:p>
            <a:pPr algn="ctr">
              <a:lnSpc>
                <a:spcPts val="7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ln w="19050"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8904" y="3429000"/>
            <a:ext cx="5645336" cy="53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2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08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668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9312" y="1594959"/>
            <a:ext cx="76985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Первый </a:t>
            </a:r>
            <a:r>
              <a:rPr lang="ru-RU" sz="2400" dirty="0"/>
              <a:t>день Недели имел черно-белый цвет.</a:t>
            </a:r>
          </a:p>
          <a:p>
            <a:r>
              <a:rPr lang="ru-RU" sz="2400" dirty="0"/>
              <a:t> По школе была проведена акция «Мы – это много я!». В ходе акции обучающиеся под руководством своих педагогов готовили классные уголки с лозунгом «Мой класс – моя семья». Классы представили свои работы, отразив каждого члена классного коллектива и его роль в нем. Прошла акция «Ларец радости, или удивительные предсказания».</a:t>
            </a:r>
          </a:p>
          <a:p>
            <a:r>
              <a:rPr lang="ru-RU" sz="2400" dirty="0"/>
              <a:t> Педагоги начальных классов провели игру «Нарисуй свое имя». Педагоги среднего звена провели практическое упражнение «Плохо-хорошо». </a:t>
            </a:r>
            <a:r>
              <a:rPr lang="ru-RU" sz="2400" dirty="0" smtClean="0">
                <a:latin typeface="FuturaDemiCTT" pitchFamily="2" charset="0"/>
                <a:ea typeface="Tahoma" panose="020B0604030504040204" pitchFamily="34" charset="0"/>
                <a:cs typeface="Gotham Pro" panose="02000503040000020004" pitchFamily="50" charset="0"/>
              </a:rPr>
              <a:t>да</a:t>
            </a:r>
            <a:endParaRPr lang="ru-RU" sz="2400" dirty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1011" y="934196"/>
            <a:ext cx="4730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ln w="952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 день Черно-белый </a:t>
            </a:r>
            <a:endParaRPr lang="ru-RU" sz="3600" b="1" i="1" dirty="0"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668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9312" y="1594959"/>
            <a:ext cx="3135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ru-RU" sz="2400" dirty="0" smtClean="0">
                <a:latin typeface="FuturaDemiCTT" pitchFamily="2" charset="0"/>
                <a:ea typeface="Tahoma" panose="020B0604030504040204" pitchFamily="34" charset="0"/>
                <a:cs typeface="Gotham Pro" panose="02000503040000020004" pitchFamily="50" charset="0"/>
              </a:rPr>
              <a:t>Текст слайда</a:t>
            </a:r>
            <a:endParaRPr lang="ru-RU" sz="2400" dirty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1011" y="934196"/>
            <a:ext cx="4730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ln w="952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 день Черно-белый </a:t>
            </a:r>
            <a:endParaRPr lang="ru-RU" sz="3600" b="1" i="1" dirty="0"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LOSHAKOVA\Desktop\картинки\зеб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" y="1457516"/>
            <a:ext cx="29337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336" y="1457516"/>
            <a:ext cx="50958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6" y="4374266"/>
            <a:ext cx="2951163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129" y="2694972"/>
            <a:ext cx="4639182" cy="347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8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668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9312" y="1594959"/>
            <a:ext cx="3135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ru-RU" sz="2400" dirty="0" smtClean="0">
                <a:latin typeface="FuturaDemiCTT" pitchFamily="2" charset="0"/>
                <a:ea typeface="Tahoma" panose="020B0604030504040204" pitchFamily="34" charset="0"/>
                <a:cs typeface="Gotham Pro" panose="02000503040000020004" pitchFamily="50" charset="0"/>
              </a:rPr>
              <a:t>Текст слайда</a:t>
            </a:r>
            <a:endParaRPr lang="ru-RU" sz="2400" dirty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1011" y="934196"/>
            <a:ext cx="4730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ln w="952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 день Черно-белый </a:t>
            </a:r>
            <a:endParaRPr lang="ru-RU" sz="3600" b="1" i="1" dirty="0"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99" y="1594959"/>
            <a:ext cx="3295112" cy="294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335" y="1523518"/>
            <a:ext cx="4060277" cy="301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G:\разноцветная неделя\я и мое имя\1 КЛАСС\IMG-0ef8a3cdaca49c43b2a9087c79ceb484-V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7" b="6603"/>
          <a:stretch/>
        </p:blipFill>
        <p:spPr bwMode="auto">
          <a:xfrm>
            <a:off x="0" y="4242585"/>
            <a:ext cx="3048000" cy="25696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42587"/>
            <a:ext cx="2539617" cy="256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459" y="4242587"/>
            <a:ext cx="3510752" cy="263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7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-39264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9312" y="1198147"/>
            <a:ext cx="6454927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 день Оранжевый</a:t>
            </a:r>
            <a:endParaRPr lang="ru-RU" sz="3600" b="1" dirty="0">
              <a:solidFill>
                <a:srgbClr val="FFC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3584" y="2133600"/>
            <a:ext cx="70225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Второй день Недели окрасился в оранжевый цвет.</a:t>
            </a:r>
          </a:p>
          <a:p>
            <a:r>
              <a:rPr lang="ru-RU" sz="2400" dirty="0"/>
              <a:t> Учителя провели мероприятие «По страницам нашего класса». В ходе мероприятия дети были вовлечены в деятельность по изготовлению альбома класса, в котором указали права детей, ценности жизни. </a:t>
            </a:r>
          </a:p>
          <a:p>
            <a:r>
              <a:rPr lang="ru-RU" sz="2400" dirty="0"/>
              <a:t>Обучающиеся в Оранжевый день украшали его оранжевыми красками: шарами, листьями, смайликами с лозунгом «Давайте творить вместе на благо!».</a:t>
            </a:r>
          </a:p>
        </p:txBody>
      </p:sp>
    </p:spTree>
    <p:extLst>
      <p:ext uri="{BB962C8B-B14F-4D97-AF65-F5344CB8AC3E}">
        <p14:creationId xmlns:p14="http://schemas.microsoft.com/office/powerpoint/2010/main" val="362401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-39264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9312" y="1198147"/>
            <a:ext cx="6454927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 день Оранжевый</a:t>
            </a:r>
            <a:endParaRPr lang="ru-RU" sz="3600" b="1" dirty="0">
              <a:solidFill>
                <a:srgbClr val="FFC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" y="1899980"/>
            <a:ext cx="8619745" cy="9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7" y="3669060"/>
            <a:ext cx="4110781" cy="208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LOSHAKOVA\Desktop\IMG-5ea937432248787dfda2c6aa18ef8b7a-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937540"/>
            <a:ext cx="4303777" cy="3548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4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264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4903" y="1198147"/>
            <a:ext cx="806196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день Красный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Красный цвет всегда ознаменовался с опасностью. Этот день проходил под лозунгом «Конфликту – есть решение!». В рамках этого дня работала Школьная служба примирения которая еще раз напомнила о себе, о значимости этой службы и способах разрешения конфликтных ситуаций</a:t>
            </a:r>
            <a:r>
              <a:rPr lang="ru-RU" sz="1200" dirty="0">
                <a:solidFill>
                  <a:srgbClr val="FF0000"/>
                </a:solidFill>
              </a:rPr>
              <a:t>..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C:\Users\LOSHAKOVA\Desktop\IMG-27e84bbad1c2b5c9b17a87c650294c63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3" y="3389736"/>
            <a:ext cx="40386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LOSHAKOVA\Desktop\IMG-567b09bfb75cb05e82132ac55677a066-V 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441865"/>
            <a:ext cx="4165600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60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-39264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0079" y="1198147"/>
            <a:ext cx="86159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4 день Синий </a:t>
            </a:r>
            <a:endParaRPr lang="ru-RU" sz="2400" b="1" dirty="0" smtClean="0">
              <a:solidFill>
                <a:schemeClr val="accent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Цель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– создание благоприятной психологической</a:t>
            </a:r>
            <a:r>
              <a:rPr lang="ru-RU" sz="2400" dirty="0"/>
              <a:t> </a:t>
            </a:r>
            <a:r>
              <a:rPr lang="ru-RU" sz="2400" dirty="0" smtClean="0">
                <a:solidFill>
                  <a:schemeClr val="accent5"/>
                </a:solidFill>
              </a:rPr>
              <a:t>обстановки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Педагоги </a:t>
            </a:r>
            <a:r>
              <a:rPr lang="ru-RU" sz="2400" dirty="0"/>
              <a:t>и обучающиеся учителя представили классам творческую работу «Жить хорошо, потому что…»., а также в начальной школе прошла «Синяя переменка» ребята играли в подвижные игры.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5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5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7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</TotalTime>
  <Words>414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LOSHAKOVA</cp:lastModifiedBy>
  <cp:revision>83</cp:revision>
  <dcterms:created xsi:type="dcterms:W3CDTF">2013-11-19T05:52:05Z</dcterms:created>
  <dcterms:modified xsi:type="dcterms:W3CDTF">2020-10-07T09:03:48Z</dcterms:modified>
</cp:coreProperties>
</file>