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0604"/>
    <a:srgbClr val="F0F6EC"/>
    <a:srgbClr val="F1F3E4"/>
    <a:srgbClr val="262007"/>
    <a:srgbClr val="712703"/>
    <a:srgbClr val="3F3A2B"/>
    <a:srgbClr val="972B01"/>
    <a:srgbClr val="B94900"/>
    <a:srgbClr val="92300F"/>
    <a:srgbClr val="A99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78" d="100"/>
          <a:sy n="78" d="100"/>
        </p:scale>
        <p:origin x="-10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15.11.2018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F6EFDF6-A926-44E1-A034-E674C6784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09472" y="1194816"/>
            <a:ext cx="751305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7000"/>
              </a:lnSpc>
            </a:pPr>
            <a:r>
              <a:rPr lang="ru-RU" sz="3200" b="1" dirty="0" smtClean="0">
                <a:ln w="3175">
                  <a:noFill/>
                </a:ln>
                <a:solidFill>
                  <a:srgbClr val="830604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Неделя по </a:t>
            </a:r>
            <a:r>
              <a:rPr lang="ru-RU" sz="3200" b="1" dirty="0">
                <a:ln w="3175">
                  <a:noFill/>
                </a:ln>
                <a:solidFill>
                  <a:srgbClr val="830604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профилактике </a:t>
            </a:r>
            <a:r>
              <a:rPr lang="ru-RU" sz="3200" b="1" dirty="0" smtClean="0">
                <a:ln w="3175">
                  <a:noFill/>
                </a:ln>
                <a:solidFill>
                  <a:srgbClr val="830604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экстремизма «Единство многообразия»</a:t>
            </a:r>
          </a:p>
          <a:p>
            <a:pPr>
              <a:lnSpc>
                <a:spcPts val="7000"/>
              </a:lnSpc>
            </a:pPr>
            <a:r>
              <a:rPr lang="ru-RU" sz="3200" b="1" dirty="0" smtClean="0">
                <a:ln w="3175">
                  <a:noFill/>
                </a:ln>
                <a:solidFill>
                  <a:srgbClr val="830604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 12.11.2018 по 16.11.2018</a:t>
            </a:r>
          </a:p>
          <a:p>
            <a:pPr>
              <a:lnSpc>
                <a:spcPts val="7000"/>
              </a:lnSpc>
            </a:pPr>
            <a:r>
              <a:rPr lang="ru-RU" sz="3200" b="1" dirty="0" smtClean="0">
                <a:ln w="3175">
                  <a:noFill/>
                </a:ln>
                <a:solidFill>
                  <a:srgbClr val="830604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                   МКОУ «Костинская СОШ»</a:t>
            </a:r>
          </a:p>
          <a:p>
            <a:pPr>
              <a:lnSpc>
                <a:spcPts val="7000"/>
              </a:lnSpc>
            </a:pPr>
            <a:endParaRPr lang="ru-RU" sz="3200" b="1" dirty="0" smtClean="0">
              <a:ln w="3175">
                <a:noFill/>
              </a:ln>
              <a:solidFill>
                <a:srgbClr val="830604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7000"/>
              </a:lnSpc>
            </a:pPr>
            <a:endParaRPr lang="ru-RU" sz="3200" b="1" dirty="0">
              <a:ln w="3175">
                <a:noFill/>
              </a:ln>
              <a:solidFill>
                <a:srgbClr val="830604"/>
              </a:solidFill>
              <a:effectLst/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C:\Users\LOSHAKOVA\Desktop\единство многообразия 2018\IMG_1920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4" t="14957" r="20331" b="14530"/>
          <a:stretch/>
        </p:blipFill>
        <p:spPr bwMode="auto">
          <a:xfrm>
            <a:off x="537093" y="484505"/>
            <a:ext cx="3803259" cy="3173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96" y="512000"/>
            <a:ext cx="4176393" cy="313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99" y="3864801"/>
            <a:ext cx="3389313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36" y="3735120"/>
            <a:ext cx="3377184" cy="267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679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72" y="587441"/>
            <a:ext cx="4392292" cy="329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770" y="2874010"/>
            <a:ext cx="4310325" cy="323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35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 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целом Неделя показала, что проведенные мероприятия помогли обучающимся школы понять, что мы живем в  одном обществе. Что вокруг нас тысячи, миллионы, миллиарды людей и у каждого из нас свои интересы, принципы, желания, цели. Каждый из нас выглядит по-разному, но все имеют что-то неповторимое. Для того чтобы объединиться всем вместе, нам вывод, что мы должны научиться прислушиваться к мнению окружающих и признавать свои ошибки.  Поэтому необходимо стараться сделать, чтоб этот мир был полон тепла и любви.  Ребята согласны с тем, что такие мероприятия необходимо проявлять уважение к чуждым для себя вещам, культурам, обычаям, традициям. Также обучающиеся сделали актуальны и их надо проводить в школе. Все мероприятия прошли на высоком уровне. Участники активно принимали участие во всех мероприятиях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040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63E0E4C-015A-4FE2-8C8F-7377C7182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3712" y="999744"/>
            <a:ext cx="752246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снижение рисков возможного возникновения экстремистских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проявлений в образовательной среде.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 выяснить исходный уровень информированности подростков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 опасности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экстремизма;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 сформировать у обучающихся отрицательное отношение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экстремистским проявлениям;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 расширить представление подростков о том, что они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являются частью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многонационального общества, где все представители имеют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равные права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 развить у обучающихся навыки проявления силы воли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принятия собственных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решений (выбор);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 проверить уровень усвоения информации.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29D1E015-B024-4666-8C14-71EE0D62F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6134" y="779947"/>
            <a:ext cx="77582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2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 рамках Единой недели профилактики экстремизма «Единство многообразия», посвященная Международному дню толерантности прошли следующие мероприятия: </a:t>
            </a:r>
          </a:p>
          <a:p>
            <a:pPr>
              <a:lnSpc>
                <a:spcPct val="150000"/>
              </a:lnSpc>
            </a:pPr>
            <a:r>
              <a:rPr lang="ru-RU" sz="12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12. 11.2018г. прошла линейка о запланированных мероприятиях на неделю, также в этот день прошла акция «Плакат мира». В акции приняли участие обучающиеся с </a:t>
            </a:r>
            <a:r>
              <a:rPr lang="ru-RU" sz="12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5  </a:t>
            </a:r>
            <a:r>
              <a:rPr lang="ru-RU" sz="12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 11 классы, педагоги и сотрудники школы. Цель проведения акции: воспитание в детях, молодежи толерантного отношения к окружающим людям. Был размещен стенд, на который обучающиеся  вывешивали своих голубей с информацией на тему «Мир во всем </a:t>
            </a:r>
            <a:r>
              <a:rPr lang="ru-RU" sz="12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мире»  </a:t>
            </a:r>
            <a:r>
              <a:rPr lang="ru-RU" sz="12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и наклеивали на </a:t>
            </a:r>
            <a:r>
              <a:rPr lang="ru-RU" sz="12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стенд.</a:t>
            </a:r>
            <a:endParaRPr lang="ru-RU" sz="1200" b="1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200" b="1" dirty="0">
              <a:latin typeface="Lazursk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C:\Users\LOSHAKOVA\Desktop\единство многообразия 2018\фото\DSC0258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4" y="3176016"/>
            <a:ext cx="3549587" cy="282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LOSHAKOVA\Desktop\единство многообразия 2018\фото\DSC0258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266" y="3176016"/>
            <a:ext cx="3732829" cy="2907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90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Фото –выставка «Многонациональная </a:t>
            </a:r>
            <a:r>
              <a:rPr lang="ru-RU" sz="3100" dirty="0"/>
              <a:t>архитектура  Иркутской области», а также выставка «Сибирь </a:t>
            </a:r>
            <a:r>
              <a:rPr lang="ru-RU" dirty="0"/>
              <a:t>многонациональная</a:t>
            </a:r>
            <a:endParaRPr lang="ru-RU" b="1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2271" y="1989439"/>
            <a:ext cx="4639458" cy="402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663" y="2113491"/>
            <a:ext cx="5870641" cy="303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Выставка </a:t>
            </a:r>
            <a:br>
              <a:rPr lang="ru-RU" dirty="0" smtClean="0"/>
            </a:br>
            <a:r>
              <a:rPr lang="ru-RU" dirty="0" smtClean="0"/>
              <a:t>«Сибирь многонациональная»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930134" cy="429475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7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В библиотеке была  организована книжная выставка «Толерантность дорога к миру»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LOSHAKOVA\Desktop\единство многообразия 2018\IMG_20181113_0925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6587" y="1825625"/>
            <a:ext cx="625082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1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4266" y="304166"/>
            <a:ext cx="7886700" cy="1325563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13.11.2018, 14.11.2018 прошли тематические классные часы, приуроченные дню толерантности на темы: «О пользе прощения», «Толерантность — это дружба!», «Как хорошо, что мы все такие разные», « В единстве наша сила»..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 также ребятами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были просмотрены отрывки фильмов: «Чучело», «Эксперимент». После просмотра педагог вместе с обучающимися проводили обсуждение сюжета фильма и делали выводы для себя.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LOSHAKOVA\Desktop\единство многообразия 2018\IMG-19355b606ad8dcb6dd6934d93ad56560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38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24" y="355758"/>
            <a:ext cx="4881494" cy="365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C:\Users\LOSHAKOVA\Desktop\единство многообразия 2018\IMG-210db103bf2a0a5cf0a46ea238a76010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705" y="3035809"/>
            <a:ext cx="4698110" cy="33432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641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C:\Users\LOSHAKOVA\Desktop\единство многообразия 2018\IMG-899db840392392894838d39a855d762a-V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2" r="4027" b="15269"/>
          <a:stretch/>
        </p:blipFill>
        <p:spPr bwMode="auto">
          <a:xfrm>
            <a:off x="595355" y="277241"/>
            <a:ext cx="4525286" cy="3928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LOSHAKOVA\Desktop\единство многообразия 2018\IMG-dd857651888571dc9a331051736c1b35-V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0" t="20193" b="31610"/>
          <a:stretch/>
        </p:blipFill>
        <p:spPr bwMode="auto">
          <a:xfrm>
            <a:off x="3349942" y="2870644"/>
            <a:ext cx="5099114" cy="3371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908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588</TotalTime>
  <Words>239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Фото –выставка «Многонациональная архитектура  Иркутской области», а также выставка «Сибирь многонациональная</vt:lpstr>
      <vt:lpstr>Выставка  «Сибирь многонациональная»</vt:lpstr>
      <vt:lpstr>В библиотеке была  организована книжная выставка «Толерантность дорога к миру» </vt:lpstr>
      <vt:lpstr>13.11.2018, 14.11.2018 прошли тематические классные часы, приуроченные дню толерантности на темы: «О пользе прощения», «Толерантность — это дружба!», «Как хорошо, что мы все такие разные», « В единстве наша сила»..  А также ребятами были просмотрены отрывки фильмов: «Чучело», «Эксперимент». После просмотра педагог вместе с обучающимися проводили обсуждение сюжета фильма и делали выводы для себя. 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 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LOSHAKOVA</cp:lastModifiedBy>
  <cp:revision>66</cp:revision>
  <dcterms:created xsi:type="dcterms:W3CDTF">2013-11-19T05:52:05Z</dcterms:created>
  <dcterms:modified xsi:type="dcterms:W3CDTF">2018-11-15T08:43:27Z</dcterms:modified>
</cp:coreProperties>
</file>