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604"/>
    <a:srgbClr val="F0F6EC"/>
    <a:srgbClr val="F1F3E4"/>
    <a:srgbClr val="262007"/>
    <a:srgbClr val="712703"/>
    <a:srgbClr val="3F3A2B"/>
    <a:srgbClr val="972B01"/>
    <a:srgbClr val="B94900"/>
    <a:srgbClr val="92300F"/>
    <a:srgbClr val="A9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F6EFDF6-A926-44E1-A034-E674C678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9472" y="1194816"/>
            <a:ext cx="75130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Неделя по </a:t>
            </a:r>
            <a:r>
              <a:rPr lang="ru-RU" sz="3200" b="1" dirty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профилактике </a:t>
            </a: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экстремизма «Единство многообразия»</a:t>
            </a:r>
          </a:p>
          <a:p>
            <a:pPr>
              <a:lnSpc>
                <a:spcPts val="7000"/>
              </a:lnSpc>
            </a:pP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 </a:t>
            </a: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15.11.2021 </a:t>
            </a: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19.11.2021</a:t>
            </a:r>
            <a:endParaRPr lang="ru-RU" sz="3200" b="1" dirty="0" smtClean="0">
              <a:ln w="3175">
                <a:noFill/>
              </a:ln>
              <a:solidFill>
                <a:srgbClr val="83060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7000"/>
              </a:lnSpc>
            </a:pP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 МКОУ «Костинская СОШ»</a:t>
            </a:r>
          </a:p>
          <a:p>
            <a:pPr>
              <a:lnSpc>
                <a:spcPts val="7000"/>
              </a:lnSpc>
            </a:pPr>
            <a:endParaRPr lang="ru-RU" sz="3200" b="1" dirty="0" smtClean="0">
              <a:ln w="3175">
                <a:noFill/>
              </a:ln>
              <a:solidFill>
                <a:srgbClr val="83060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7000"/>
              </a:lnSpc>
            </a:pPr>
            <a:endParaRPr lang="ru-RU" sz="3200" b="1" dirty="0">
              <a:ln w="3175">
                <a:noFill/>
              </a:ln>
              <a:solidFill>
                <a:srgbClr val="830604"/>
              </a:solidFill>
              <a:effectLst/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MG_20211117_1013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4" y="414528"/>
            <a:ext cx="8120706" cy="585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3712" y="999744"/>
            <a:ext cx="75224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обучающихся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отрицательного отношения к экстремистским проявлениям.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исходный уровень информированности подростков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опасности экстремизма;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снизить риск возможного возникновения экстремистских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проявлений в образовательной среде;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расширить представления подростков о том, что они являются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частью многонационального общества, где все представители имеют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равные права;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развить у обучающихся навыки проявления силы воли 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принятия собственных решений;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проверить уровень усвоения информации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134" y="779947"/>
            <a:ext cx="775826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рамках Единой недели профилактики экстремизма «Единство многообразия», посвященная Международному дню толерантности прошли следующие мероприятия: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15. 11.2021г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прошла линейка о запланированных мероприятиях на неделю, также в этот день прошла акция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«Ковер желаний ».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акции приняли участие обучающиеся с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 11 классы, педагоги и сотрудники школы. </a:t>
            </a:r>
            <a:endParaRPr lang="ru-RU" sz="14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MG-5637ce2a56df9b49f41afb5c99491108-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64" y="2395557"/>
            <a:ext cx="2535357" cy="33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20211119_104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2" y="2385087"/>
            <a:ext cx="4645248" cy="349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Фото –выставка «Многонациональная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архитектура  Иркутской области», а также выставка «Сибирь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многонациональная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271" y="1989439"/>
            <a:ext cx="4639458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 библиотеке была  организована книжная выставка «Толерантность дорога к миру»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OSHAKOVA\Desktop\единство многообразия 2018\IMG_20181113_092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6587" y="1825625"/>
            <a:ext cx="62508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84" y="475488"/>
            <a:ext cx="7856982" cy="201168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Прошли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тематические классные часы, приуроченные дню толерантности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 «Люди, каждый день окунайтесь в источник человечности», Классный час «Толерантность – путь к миру», Классный час «Кому важен цвет кожи» «Мы все такие разные»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также ребятами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были просмотрены отрывки фильмов: «Чучело», «Эксперимент». После просмотра педагог вместе с обучающимися проводили обсуждение сюжета фильма и делали выводы для себя.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G-1991bab8cb9c921a8abe75d2353e859e-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0" r="4044" b="6068"/>
          <a:stretch>
            <a:fillRect/>
          </a:stretch>
        </p:blipFill>
        <p:spPr bwMode="auto">
          <a:xfrm>
            <a:off x="682752" y="2462784"/>
            <a:ext cx="3752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-17a1e1add97483249cca92fda55b68f0-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b="27934"/>
          <a:stretch>
            <a:fillRect/>
          </a:stretch>
        </p:blipFill>
        <p:spPr bwMode="auto">
          <a:xfrm>
            <a:off x="5059680" y="2462784"/>
            <a:ext cx="3425952" cy="36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85215"/>
            <a:ext cx="7886700" cy="7680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/>
              <a:t>Квест</a:t>
            </a:r>
            <a:r>
              <a:rPr lang="ru-RU" sz="3200" b="1" dirty="0"/>
              <a:t>-игра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Каждый человек достоин хорошего»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20211118_112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1" y="1346263"/>
            <a:ext cx="4217885" cy="31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0211118_1059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4" y="1390594"/>
            <a:ext cx="4105022" cy="30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Классные часы :</a:t>
            </a:r>
            <a:r>
              <a:rPr lang="ru-RU" sz="2000" dirty="0" smtClean="0"/>
              <a:t>«</a:t>
            </a:r>
            <a:r>
              <a:rPr lang="ru-RU" sz="2000" dirty="0"/>
              <a:t>Люди, каждый день окунайтесь в источник человечности», </a:t>
            </a:r>
            <a:r>
              <a:rPr lang="ru-RU" sz="2000" dirty="0" smtClean="0"/>
              <a:t>«</a:t>
            </a:r>
            <a:r>
              <a:rPr lang="ru-RU" sz="2000" dirty="0"/>
              <a:t>Толерантность – путь к миру», </a:t>
            </a:r>
            <a:r>
              <a:rPr lang="ru-RU" sz="2000" dirty="0" smtClean="0"/>
              <a:t>«</a:t>
            </a:r>
            <a:r>
              <a:rPr lang="ru-RU" sz="2000" dirty="0"/>
              <a:t>Кому важен цвет кожи» </a:t>
            </a:r>
            <a:r>
              <a:rPr lang="ru-RU" sz="2000" dirty="0" smtClean="0"/>
              <a:t>, «</a:t>
            </a:r>
            <a:r>
              <a:rPr lang="ru-RU" sz="2000" dirty="0"/>
              <a:t>Мы все такие разные</a:t>
            </a:r>
            <a:r>
              <a:rPr lang="ru-RU" sz="2000" dirty="0" smtClean="0"/>
              <a:t>».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 descr="20211118_1057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406525"/>
            <a:ext cx="37528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0211118_112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2" y="1406525"/>
            <a:ext cx="3876548" cy="290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_20211117_102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9" r="5014"/>
          <a:stretch>
            <a:fillRect/>
          </a:stretch>
        </p:blipFill>
        <p:spPr bwMode="auto">
          <a:xfrm>
            <a:off x="2331466" y="4313936"/>
            <a:ext cx="4676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68" y="1511808"/>
            <a:ext cx="7856982" cy="466515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целом Неделя показала, что проведенные мероприятия помогли обучающимся школы понять, что мы живем в  одном обществе. Что вокруг нас тысячи, миллионы, миллиарды людей и у каждого из нас свои интересы, принципы, желания, цели. Каждый из нас выглядит по-разному, но все имеют что-то неповторимое. Для того чтобы объединиться всем вместе, нам вывод, что мы должны научиться прислушиваться к мнению окружающих и признавать свои ошибки.  Поэтому необходимо стараться сделать, чтоб этот мир был полон тепла и любви.  Ребята согласны с тем, что такие мероприятия необходимо проявлять уважение к чуждым для себя вещам, культурам, обычаям, традициям. Также обучающиеся сделали актуальны и их надо проводить в школе. Все мероприятия прошли на высоком уровне. Участники активно принимали участие во всех мероприятиях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212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Фото –выставка «Многонациональная архитектура  Иркутской области», а также выставка «Сибирь многонациональная</vt:lpstr>
      <vt:lpstr>В библиотеке была  организована книжная выставка «Толерантность дорога к миру» </vt:lpstr>
      <vt:lpstr>Прошли тематические классные часы, приуроченные дню толерантности на темы: Классный час «Люди, каждый день окунайтесь в источник человечности», Классный час «Толерантность – путь к миру», Классный час «Кому важен цвет кожи» «Мы все такие разные» .  А также ребятами были просмотрены отрывки фильмов: «Чучело», «Эксперимент». После просмотра педагог вместе с обучающимися проводили обсуждение сюжета фильма и делали выводы для себя. </vt:lpstr>
      <vt:lpstr>Квест-игра  «Каждый человек достоин хорошего»   </vt:lpstr>
      <vt:lpstr>Классные часы :«Люди, каждый день окунайтесь в источник человечности», «Толерантность – путь к миру», «Кому важен цвет кожи» , «Мы все такие разные». </vt:lpstr>
      <vt:lpstr>Вывод 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LOSHAKOVA</cp:lastModifiedBy>
  <cp:revision>71</cp:revision>
  <dcterms:created xsi:type="dcterms:W3CDTF">2013-11-19T05:52:05Z</dcterms:created>
  <dcterms:modified xsi:type="dcterms:W3CDTF">2021-11-29T09:10:32Z</dcterms:modified>
</cp:coreProperties>
</file>