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6D4B-04D3-48C6-9D8A-8B26B38D11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31E2B-C6E7-4790-81E2-2B6FDA41E6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5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53D8-CD23-4CE0-8411-01EF52AE9D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5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B316F-AFC0-4FBE-A31B-26ED19D6D0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5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BD5EC-69F1-4CB0-9928-AD44DD2218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6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3A6EF-7A1A-4A32-BDDF-7C9AB674A2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6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0F46D-764C-4AAF-A2CD-4ADE90C5AC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2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8A54A-32BE-4A3A-8F62-D2D17A4EBA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8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45BC-FE96-4537-AF93-AF7B74FD83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D05F1-0722-4CE9-B271-C08BFF121C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DE0A4-3E7F-4F22-9B4F-868C65FA69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6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5A316D-5967-45DA-97A7-DA15C0EE366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60649"/>
            <a:ext cx="8280920" cy="1584175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Неделя  профилактики  употребления алкоголя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«Будущее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моих руках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МКОУ «Костинская СОШ»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1328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G:\на сайт\Будущее в моих руках\IMG_4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488832" cy="432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/>
          <a:lstStyle/>
          <a:p>
            <a:r>
              <a:rPr lang="ru-RU" sz="2400" dirty="0"/>
              <a:t>С </a:t>
            </a:r>
            <a:r>
              <a:rPr lang="ru-RU" sz="2400" dirty="0" smtClean="0"/>
              <a:t>4.10 </a:t>
            </a:r>
            <a:r>
              <a:rPr lang="ru-RU" sz="2400" dirty="0"/>
              <a:t>по </a:t>
            </a:r>
            <a:r>
              <a:rPr lang="ru-RU" sz="2400" dirty="0" smtClean="0"/>
              <a:t>08.10 </a:t>
            </a:r>
            <a:r>
              <a:rPr lang="ru-RU" sz="2400" dirty="0"/>
              <a:t>в   МКОУ «Костинская СОШ»  проходила Неделя профилактики употребления алкоголя «Будущее в моих руках!»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Цель</a:t>
            </a:r>
            <a:r>
              <a:rPr lang="ru-RU" sz="1600" dirty="0"/>
              <a:t>: снижение рисков возможного употребления обучающимися</a:t>
            </a:r>
          </a:p>
          <a:p>
            <a:r>
              <a:rPr lang="ru-RU" sz="1600" dirty="0"/>
              <a:t>алкогольных напитков.</a:t>
            </a:r>
          </a:p>
          <a:p>
            <a:pPr marL="0" indent="0">
              <a:buNone/>
            </a:pPr>
            <a:r>
              <a:rPr lang="ru-RU" sz="1600" b="1" dirty="0"/>
              <a:t>Задачи:</a:t>
            </a:r>
          </a:p>
          <a:p>
            <a:r>
              <a:rPr lang="ru-RU" sz="1600" dirty="0" smtClean="0"/>
              <a:t>выяснить </a:t>
            </a:r>
            <a:r>
              <a:rPr lang="ru-RU" sz="1600" dirty="0"/>
              <a:t>исходный уровень информированности подростков об</a:t>
            </a:r>
          </a:p>
          <a:p>
            <a:pPr marL="0" indent="0">
              <a:buNone/>
            </a:pPr>
            <a:r>
              <a:rPr lang="ru-RU" sz="1600" dirty="0"/>
              <a:t>опасности употребления алкогольных напитков;</a:t>
            </a:r>
          </a:p>
          <a:p>
            <a:r>
              <a:rPr lang="ru-RU" sz="1600" dirty="0" smtClean="0"/>
              <a:t>создать </a:t>
            </a:r>
            <a:r>
              <a:rPr lang="ru-RU" sz="1600" dirty="0"/>
              <a:t>условия для формирования у обучающихся</a:t>
            </a:r>
          </a:p>
          <a:p>
            <a:pPr marL="0" indent="0">
              <a:buNone/>
            </a:pPr>
            <a:r>
              <a:rPr lang="ru-RU" sz="1600" dirty="0"/>
              <a:t>отрицательного отношения к употреблению алкогольных напитков;</a:t>
            </a:r>
          </a:p>
          <a:p>
            <a:r>
              <a:rPr lang="ru-RU" sz="1600" dirty="0" smtClean="0"/>
              <a:t>расширить </a:t>
            </a:r>
            <a:r>
              <a:rPr lang="ru-RU" sz="1600" dirty="0"/>
              <a:t>представление подростков о замещении употребления</a:t>
            </a:r>
          </a:p>
          <a:p>
            <a:pPr marL="0" indent="0">
              <a:buNone/>
            </a:pPr>
            <a:r>
              <a:rPr lang="ru-RU" sz="1600" dirty="0"/>
              <a:t>алкогольных напитков (активная трудовая деятельность, спорт, творчество,</a:t>
            </a:r>
          </a:p>
          <a:p>
            <a:pPr marL="0" indent="0">
              <a:buNone/>
            </a:pPr>
            <a:r>
              <a:rPr lang="ru-RU" sz="1600" dirty="0"/>
              <a:t>подвижные игры);</a:t>
            </a:r>
          </a:p>
          <a:p>
            <a:r>
              <a:rPr lang="ru-RU" sz="1600" dirty="0" smtClean="0"/>
              <a:t>развить </a:t>
            </a:r>
            <a:r>
              <a:rPr lang="ru-RU" sz="1600" dirty="0"/>
              <a:t>у обучающихся навыки проявления силы воли и</a:t>
            </a:r>
          </a:p>
          <a:p>
            <a:pPr marL="0" indent="0">
              <a:buNone/>
            </a:pPr>
            <a:r>
              <a:rPr lang="ru-RU" sz="1600" dirty="0"/>
              <a:t>принятия собственных решений (выбор);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проверить уровень усвоения информации</a:t>
            </a:r>
            <a:endParaRPr lang="ru-RU" sz="16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5602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рамках Недели были организованы и проведены следующие мероприятия:  в 8-11 классах  были проведены  беседы  под названием «Алкоголь и успех- несовместимы».</a:t>
            </a:r>
          </a:p>
          <a:p>
            <a:r>
              <a:rPr lang="ru-RU" dirty="0"/>
              <a:t>   Беседу подготовила и провели классные руководители   Миндалева Л.В, Федотова Г.А., </a:t>
            </a:r>
            <a:r>
              <a:rPr lang="ru-RU" dirty="0" err="1"/>
              <a:t>Коробкова</a:t>
            </a:r>
            <a:r>
              <a:rPr lang="ru-RU" dirty="0"/>
              <a:t> Е.М., </a:t>
            </a:r>
            <a:r>
              <a:rPr lang="ru-RU" dirty="0" err="1"/>
              <a:t>Гайнутдинова</a:t>
            </a:r>
            <a:r>
              <a:rPr lang="ru-RU" dirty="0"/>
              <a:t> А.А. ., при участии медицинского работника Костинской  участковой больницы.</a:t>
            </a:r>
          </a:p>
          <a:p>
            <a:r>
              <a:rPr lang="ru-RU" dirty="0"/>
              <a:t>     Далее социальный педагог </a:t>
            </a:r>
            <a:r>
              <a:rPr lang="ru-RU" dirty="0" err="1"/>
              <a:t>Сайфулина</a:t>
            </a:r>
            <a:r>
              <a:rPr lang="ru-RU" dirty="0"/>
              <a:t> О.С. провела тематическое занятие с элементами тренинга «Алкоголизм- болезнь общества».  На занятии с обучающимися обсуждались вопросы возникновения алкогольной зависимости у человека, что такое пивной алкоголизм, способы борьбы с зависимостями.   </a:t>
            </a:r>
          </a:p>
          <a:p>
            <a:r>
              <a:rPr lang="ru-RU" dirty="0"/>
              <a:t>    В 9-11-х классах было проведено анонимное анкетирование по теме «Твоё отношение к алкоголю». Библиотекарем Данилевич Л.А. была организованна книжная выставка  профилактической направленности  «Жить  здоровым - здорово!».</a:t>
            </a:r>
          </a:p>
          <a:p>
            <a:r>
              <a:rPr lang="ru-RU" dirty="0"/>
              <a:t> Обучающиеся с 5 по 7 класс участвовали в </a:t>
            </a:r>
            <a:r>
              <a:rPr lang="ru-RU" dirty="0" err="1"/>
              <a:t>квест</a:t>
            </a:r>
            <a:r>
              <a:rPr lang="ru-RU" dirty="0"/>
              <a:t>- игре "Мы за здоровый образ жизни",</a:t>
            </a:r>
          </a:p>
          <a:p>
            <a:r>
              <a:rPr lang="ru-RU" dirty="0"/>
              <a:t> Ребята показали знания пословиц, загадок, чемпионов спорта. Отвечали на интересные вопросы об Олимпийских играх,  а так же показали силу и ловкость в спортивных состязаниях.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46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Алкоголь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успех несовместимы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LOSHAKOVA\Desktop\будущее в твоих руках\IMG_20211015_13204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84776" cy="50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02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Анкетирование </a:t>
            </a:r>
            <a:endParaRPr lang="ru-RU" dirty="0"/>
          </a:p>
        </p:txBody>
      </p:sp>
      <p:pic>
        <p:nvPicPr>
          <p:cNvPr id="4" name="Объект 3" descr="C:\Users\LOSHAKOVA\Desktop\будущее в твоих руках\IMG_20211015_1324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77180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OSHAKOVA\Desktop\будущее в твоих руках\IMG_20211015_1324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448272" cy="327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OSHAKOVA\Desktop\будущее в твоих руках\IMG_20211015_1325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4563"/>
            <a:ext cx="2588260" cy="3453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07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Квест</a:t>
            </a:r>
            <a:r>
              <a:rPr lang="ru-RU" sz="3200" dirty="0" smtClean="0"/>
              <a:t>-игра </a:t>
            </a:r>
            <a:br>
              <a:rPr lang="ru-RU" sz="3200" dirty="0" smtClean="0"/>
            </a:br>
            <a:r>
              <a:rPr lang="ru-RU" sz="3200" dirty="0" smtClean="0"/>
              <a:t>"</a:t>
            </a:r>
            <a:r>
              <a:rPr lang="ru-RU" sz="3200" dirty="0"/>
              <a:t>Мы за здоровый образ жизни",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G:\на сайт\Будущее в моих руках\IMG_398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266680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на сайт\Будущее в моих руках\IMG_397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3"/>
          <a:stretch/>
        </p:blipFill>
        <p:spPr bwMode="auto">
          <a:xfrm>
            <a:off x="4644008" y="3140968"/>
            <a:ext cx="4104456" cy="3144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80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G:\на сайт\Будущее в моих руках\IMG_39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5842744" cy="377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на сайт\Будущее в моих руках\IMG_39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511256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50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По итогам мероприятий прошедшей недели всем желающим были предложены памятки «Моё здоровье в моих руках!».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обучающихся и педагогов, принявших участие в мероприятиях в рамках Недели профилактики употребления алкоголя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человек. Самым интересным и насыщенным мероприятием, на наш взгляд, оказалась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-игра под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названием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здоровый образ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" name="Рисунок 4" descr="G:\на сайт\Будущее в моих руках\IMG_39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r="10623"/>
          <a:stretch/>
        </p:blipFill>
        <p:spPr bwMode="auto">
          <a:xfrm>
            <a:off x="2483768" y="2887201"/>
            <a:ext cx="6048672" cy="3638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883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 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целом,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профилактическая Неделя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показала, что проведенные мероприятия помогли обучающимся школы всесторонне рассмотреть проблему алкоголизма в современном обществе и сформировать собственное мнение о данной проблеме. В дальнейшем необходимо систематически возвращаться к данной теме, чтобы помочь подросткам быть свободными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манипуляций.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50952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облака</Template>
  <TotalTime>76</TotalTime>
  <Words>387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облака</vt:lpstr>
      <vt:lpstr>Неделя  профилактики  употребления алкоголя  «Будущее в моих руках» МКОУ «Костинская СОШ» </vt:lpstr>
      <vt:lpstr>С 4.10 по 08.10 в   МКОУ «Костинская СОШ»  проходила Неделя профилактики употребления алкоголя «Будущее в моих руках!» </vt:lpstr>
      <vt:lpstr>Презентация PowerPoint</vt:lpstr>
      <vt:lpstr>«Алкоголь и успех несовместимы». </vt:lpstr>
      <vt:lpstr>Анкетирование </vt:lpstr>
      <vt:lpstr>Квест-игра  "Мы за здоровый образ жизни",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LOSHAKOVA</dc:creator>
  <cp:lastModifiedBy>LOSHAKOVA</cp:lastModifiedBy>
  <cp:revision>8</cp:revision>
  <dcterms:created xsi:type="dcterms:W3CDTF">2016-12-08T04:45:51Z</dcterms:created>
  <dcterms:modified xsi:type="dcterms:W3CDTF">2021-10-25T08:44:44Z</dcterms:modified>
</cp:coreProperties>
</file>